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7200900" cy="396081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92" d="100"/>
          <a:sy n="192" d="100"/>
        </p:scale>
        <p:origin x="-630" y="-90"/>
      </p:cViewPr>
      <p:guideLst>
        <p:guide orient="horz" pos="1248"/>
        <p:guide pos="2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40070" y="1230421"/>
            <a:ext cx="6120765" cy="84900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80136" y="2244461"/>
            <a:ext cx="5040630" cy="101220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93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58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5200652" y="158619"/>
            <a:ext cx="1613952" cy="337952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58795" y="158619"/>
            <a:ext cx="4721840" cy="337952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30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31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8823" y="2545192"/>
            <a:ext cx="6120765" cy="78666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68823" y="1678764"/>
            <a:ext cx="6120765" cy="86642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7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58796" y="924191"/>
            <a:ext cx="3167896" cy="26139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646707" y="924191"/>
            <a:ext cx="3167896" cy="26139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43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0045" y="158617"/>
            <a:ext cx="6480810" cy="660136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0047" y="886600"/>
            <a:ext cx="3181648" cy="3694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60047" y="1256093"/>
            <a:ext cx="3181648" cy="22820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657958" y="886600"/>
            <a:ext cx="3182898" cy="36949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657958" y="1256093"/>
            <a:ext cx="3182898" cy="22820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517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2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202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0048" y="157701"/>
            <a:ext cx="2369047" cy="6711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15354" y="157702"/>
            <a:ext cx="4025503" cy="33804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60048" y="828838"/>
            <a:ext cx="2369047" cy="270930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52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11428" y="2772572"/>
            <a:ext cx="4320540" cy="3273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411428" y="353907"/>
            <a:ext cx="4320540" cy="2376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11428" y="3099886"/>
            <a:ext cx="4320540" cy="4648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94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60045" y="158617"/>
            <a:ext cx="6480810" cy="66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0045" y="924191"/>
            <a:ext cx="6480810" cy="261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60046" y="3671090"/>
            <a:ext cx="1680210" cy="210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8AD87-63C4-4E38-A151-37D4594E2B1D}" type="datetimeFigureOut">
              <a:rPr lang="fr-FR" smtClean="0"/>
              <a:t>11/04/2023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460310" y="3671090"/>
            <a:ext cx="2280285" cy="210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5160646" y="3671090"/>
            <a:ext cx="1680210" cy="210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8E96F-C16A-498A-95C1-F233A5AEBA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48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899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3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899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6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899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5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899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77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899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4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899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84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899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899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8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899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086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Personnalisé</PresentationFormat>
  <Paragraphs>0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Ahmed</dc:creator>
  <cp:lastModifiedBy>Ahmed</cp:lastModifiedBy>
  <cp:revision>2</cp:revision>
  <dcterms:created xsi:type="dcterms:W3CDTF">2023-04-11T12:57:09Z</dcterms:created>
  <dcterms:modified xsi:type="dcterms:W3CDTF">2023-04-11T15:35:55Z</dcterms:modified>
</cp:coreProperties>
</file>